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2" r:id="rId4"/>
    <p:sldId id="265" r:id="rId5"/>
    <p:sldId id="264" r:id="rId6"/>
    <p:sldId id="261" r:id="rId7"/>
    <p:sldId id="257" r:id="rId8"/>
    <p:sldId id="258" r:id="rId9"/>
    <p:sldId id="259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ED615-9063-4D43-BA18-0759C45AF4C4}" type="datetimeFigureOut">
              <a:rPr lang="en-US" smtClean="0"/>
              <a:t>2/9/2013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53F55-9F0B-40CE-BEE5-D717F0DE0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2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3F55-9F0B-40CE-BEE5-D717F0DE086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0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33FA-D673-49AE-A8D9-0E7A216E7BAA}" type="datetimeFigureOut">
              <a:rPr lang="en-US" smtClean="0"/>
              <a:t>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315B-244C-4852-9764-595EA06CE6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1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33FA-D673-49AE-A8D9-0E7A216E7BAA}" type="datetimeFigureOut">
              <a:rPr lang="en-US" smtClean="0"/>
              <a:t>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315B-244C-4852-9764-595EA06CE6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2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33FA-D673-49AE-A8D9-0E7A216E7BAA}" type="datetimeFigureOut">
              <a:rPr lang="en-US" smtClean="0"/>
              <a:t>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315B-244C-4852-9764-595EA06CE6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9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33FA-D673-49AE-A8D9-0E7A216E7BAA}" type="datetimeFigureOut">
              <a:rPr lang="en-US" smtClean="0"/>
              <a:t>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315B-244C-4852-9764-595EA06CE6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0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33FA-D673-49AE-A8D9-0E7A216E7BAA}" type="datetimeFigureOut">
              <a:rPr lang="en-US" smtClean="0"/>
              <a:t>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315B-244C-4852-9764-595EA06CE6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2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33FA-D673-49AE-A8D9-0E7A216E7BAA}" type="datetimeFigureOut">
              <a:rPr lang="en-US" smtClean="0"/>
              <a:t>2/9/2013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315B-244C-4852-9764-595EA06CE6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8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33FA-D673-49AE-A8D9-0E7A216E7BAA}" type="datetimeFigureOut">
              <a:rPr lang="en-US" smtClean="0"/>
              <a:t>2/9/2013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315B-244C-4852-9764-595EA06CE6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9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33FA-D673-49AE-A8D9-0E7A216E7BAA}" type="datetimeFigureOut">
              <a:rPr lang="en-US" smtClean="0"/>
              <a:t>2/9/2013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315B-244C-4852-9764-595EA06CE6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0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33FA-D673-49AE-A8D9-0E7A216E7BAA}" type="datetimeFigureOut">
              <a:rPr lang="en-US" smtClean="0"/>
              <a:t>2/9/2013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315B-244C-4852-9764-595EA06CE6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1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33FA-D673-49AE-A8D9-0E7A216E7BAA}" type="datetimeFigureOut">
              <a:rPr lang="en-US" smtClean="0"/>
              <a:t>2/9/2013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315B-244C-4852-9764-595EA06CE6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6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33FA-D673-49AE-A8D9-0E7A216E7BAA}" type="datetimeFigureOut">
              <a:rPr lang="en-US" smtClean="0"/>
              <a:t>2/9/2013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315B-244C-4852-9764-595EA06CE6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6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A33FA-D673-49AE-A8D9-0E7A216E7BAA}" type="datetimeFigureOut">
              <a:rPr lang="en-US" smtClean="0"/>
              <a:t>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B315B-244C-4852-9764-595EA06CE6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1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videos/empire-state-building-defies-depression" TargetMode="External"/><Relationship Id="rId2" Type="http://schemas.openxmlformats.org/officeDocument/2006/relationships/hyperlink" Target="http://video.answers.com/explore-the-history-behind-the-chrysler-building-51722953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0011" y="533400"/>
            <a:ext cx="83910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Skyscraper Wars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263" y="2590799"/>
            <a:ext cx="860857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Race to Build the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allest Building</a:t>
            </a:r>
          </a:p>
          <a:p>
            <a:pPr algn="ctr"/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York City ~ 1930’s</a:t>
            </a:r>
          </a:p>
          <a:p>
            <a:pPr algn="ctr"/>
            <a:endParaRPr lang="en-US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Providing work and opportunity </a:t>
            </a:r>
          </a:p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uring The Great Depression!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6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42" y="228600"/>
            <a:ext cx="3554675" cy="2662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4933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Bank of Manhattan Trust  </a:t>
            </a:r>
            <a:r>
              <a:rPr lang="en-US" sz="2800" i="1" dirty="0" smtClean="0"/>
              <a:t>now…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29000"/>
            <a:ext cx="4876800" cy="3248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92132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4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417195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365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Chrysler Building </a:t>
            </a:r>
            <a:r>
              <a:rPr lang="en-US" sz="2800" i="1" dirty="0" smtClean="0"/>
              <a:t>now…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3" y="3581400"/>
            <a:ext cx="4064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48" y="228600"/>
            <a:ext cx="238125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8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63" y="339436"/>
            <a:ext cx="2055972" cy="3085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1727"/>
            <a:ext cx="5258229" cy="3503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72" y="3581400"/>
            <a:ext cx="4572000" cy="3049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38600"/>
            <a:ext cx="374456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6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545" y="221673"/>
            <a:ext cx="4968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Empire State Building </a:t>
            </a:r>
            <a:r>
              <a:rPr lang="en-US" sz="2800" i="1" dirty="0" smtClean="0"/>
              <a:t>now…</a:t>
            </a:r>
            <a:endParaRPr lang="en-US" sz="28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751820"/>
            <a:ext cx="4348615" cy="5801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9" y="990600"/>
            <a:ext cx="3282621" cy="2461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4601"/>
            <a:ext cx="3985841" cy="298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3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376" y="304800"/>
            <a:ext cx="3548062" cy="3548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85" y="4114800"/>
            <a:ext cx="3445892" cy="2295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4819625" cy="3057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173182"/>
            <a:ext cx="4819625" cy="30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7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" y="228600"/>
            <a:ext cx="8840479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881" y="6340642"/>
            <a:ext cx="6066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View </a:t>
            </a:r>
            <a:r>
              <a:rPr lang="en-US" b="1" dirty="0" smtClean="0"/>
              <a:t>of the City </a:t>
            </a:r>
            <a:r>
              <a:rPr lang="en-US" b="1" dirty="0" smtClean="0"/>
              <a:t>from Empire State Building  Observation Deck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258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2414" y="6451661"/>
            <a:ext cx="727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Empire  State Building remained the </a:t>
            </a:r>
            <a:r>
              <a:rPr lang="en-US" i="1" dirty="0" smtClean="0"/>
              <a:t>Tallest Building in the World </a:t>
            </a:r>
            <a:r>
              <a:rPr lang="en-US" dirty="0" smtClean="0"/>
              <a:t>until 1970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6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9308" y="838200"/>
            <a:ext cx="636396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The Great Depression </a:t>
            </a:r>
          </a:p>
          <a:p>
            <a:pPr algn="ctr"/>
            <a:r>
              <a:rPr lang="en-US" sz="2800" i="1" dirty="0" smtClean="0"/>
              <a:t>Stock Market Crashes ~ 1929</a:t>
            </a:r>
          </a:p>
          <a:p>
            <a:endParaRPr lang="en-US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Unemployment, </a:t>
            </a:r>
            <a:r>
              <a:rPr lang="en-US" sz="4400" dirty="0" smtClean="0"/>
              <a:t>Poverty, </a:t>
            </a:r>
            <a:r>
              <a:rPr lang="en-US" sz="4400" dirty="0" smtClean="0"/>
              <a:t>and Homelessness spreads across the country!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3342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7239000" cy="5933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3904" y="6150997"/>
            <a:ext cx="3180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Unemployment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9957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577442" cy="5410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6001434"/>
            <a:ext cx="165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Poverty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3339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8" y="304800"/>
            <a:ext cx="7628021" cy="5811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6153834"/>
            <a:ext cx="2896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Homelessness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2517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018" y="5715000"/>
            <a:ext cx="8859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u="sng" dirty="0">
                <a:hlinkClick r:id="rId2"/>
              </a:rPr>
              <a:t>http://video.answers.com/explore-the-history-behind-the-chrysler-building-517229538</a:t>
            </a:r>
            <a:endParaRPr lang="en-US" sz="1200" dirty="0"/>
          </a:p>
          <a:p>
            <a:pPr fontAlgn="base"/>
            <a:r>
              <a:rPr lang="en-US" sz="1200" dirty="0"/>
              <a:t>Chrysler </a:t>
            </a:r>
            <a:r>
              <a:rPr lang="en-US" sz="1200" dirty="0" smtClean="0"/>
              <a:t>Building  Tallest Building in the World 1930 -1931 and Manhattan Trust Building Tallest Building in the world 1930 (Trump  Bldg.)</a:t>
            </a:r>
            <a:endParaRPr lang="en-US" sz="1200" dirty="0"/>
          </a:p>
          <a:p>
            <a:pPr fontAlgn="base"/>
            <a:endParaRPr lang="en-US" sz="1200" u="sng" dirty="0" smtClean="0">
              <a:hlinkClick r:id="rId3"/>
            </a:endParaRPr>
          </a:p>
          <a:p>
            <a:pPr fontAlgn="base"/>
            <a:r>
              <a:rPr lang="en-US" sz="1200" u="sng" dirty="0" smtClean="0">
                <a:hlinkClick r:id="rId3"/>
              </a:rPr>
              <a:t>http</a:t>
            </a:r>
            <a:r>
              <a:rPr lang="en-US" sz="1200" u="sng" dirty="0">
                <a:hlinkClick r:id="rId3"/>
              </a:rPr>
              <a:t>://www.history.com/videos/empire-state-building-defies-depression#empire-state-building-defies-depression</a:t>
            </a:r>
            <a:endParaRPr lang="en-US" sz="1200" dirty="0"/>
          </a:p>
          <a:p>
            <a:pPr fontAlgn="base"/>
            <a:r>
              <a:rPr lang="en-US" sz="1200" dirty="0" smtClean="0"/>
              <a:t>Empire State Building Tallest building in the world 1931-1970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8600"/>
            <a:ext cx="8763000" cy="2463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80" y="2819400"/>
            <a:ext cx="4090720" cy="2788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255" y="3059492"/>
            <a:ext cx="37308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New York City</a:t>
            </a:r>
          </a:p>
          <a:p>
            <a:pPr algn="ctr"/>
            <a:r>
              <a:rPr lang="en-US" sz="4800" b="1" dirty="0" smtClean="0"/>
              <a:t>Skyline </a:t>
            </a:r>
          </a:p>
          <a:p>
            <a:r>
              <a:rPr lang="en-US" sz="4800" b="1" dirty="0" smtClean="0"/>
              <a:t>         1929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7707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086600" cy="628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7217309" cy="63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6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4648200" cy="620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4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129</Words>
  <Application>Microsoft Office PowerPoint</Application>
  <PresentationFormat>On-screen Show (4:3)</PresentationFormat>
  <Paragraphs>28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mpbmd333</dc:creator>
  <cp:lastModifiedBy>mpbmd333</cp:lastModifiedBy>
  <cp:revision>11</cp:revision>
  <dcterms:created xsi:type="dcterms:W3CDTF">2013-02-09T15:29:24Z</dcterms:created>
  <dcterms:modified xsi:type="dcterms:W3CDTF">2013-02-09T19:10:25Z</dcterms:modified>
</cp:coreProperties>
</file>